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2C58DE-5FAD-47AD-9456-F8DDEAC9D3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773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5CFC2-79CC-4369-996F-AAD90473FE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AD7F4-1E91-47FF-8BDB-ABE0C33B0D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8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1D0AB-818C-4C35-9CAC-C10F1FDA5B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5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0658C-E3EE-4596-A547-1D85CD3850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033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E544C-9B8B-42C5-A003-4E0B5A757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3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CA78B-5007-4AF8-93EE-F0B9398703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375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878AA-142C-4B70-99E1-2FF2BA1F39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48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AA392-3D9E-4BC3-9C65-75661969E9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E4FD7-8F87-4AFB-9458-AF9DB7D594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07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65BE-28E7-42BF-B089-9229D899BE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72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5138C-C232-4A80-B992-FC0BA68FF4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831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81F176-753F-4719-AFAD-1C1646DC5C0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28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67: </a:t>
            </a:r>
            <a:r>
              <a:rPr lang="es-ES_tradnl" altLang="en-US" dirty="0"/>
              <a:t>¿Cómo nos preparamos para el examen del Capitulo 4</a:t>
            </a:r>
            <a:r>
              <a:rPr lang="es-ES_tradnl" altLang="en-US" dirty="0" smtClean="0"/>
              <a:t>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/>
              <a:t>Copia y completa </a:t>
            </a:r>
            <a:r>
              <a:rPr lang="es-ES_tradnl" altLang="en-US" u="sng" dirty="0"/>
              <a:t>Ejercicio 1</a:t>
            </a:r>
            <a:r>
              <a:rPr lang="es-ES_tradnl" altLang="en-US" dirty="0"/>
              <a:t> p. 150 (1-5</a:t>
            </a:r>
            <a:r>
              <a:rPr lang="es-ES_tradnl" altLang="en-US" dirty="0" smtClean="0"/>
              <a:t>)</a:t>
            </a:r>
            <a:endParaRPr lang="es-ES_tradnl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686800" cy="4525963"/>
          </a:xfrm>
        </p:spPr>
        <p:txBody>
          <a:bodyPr/>
          <a:lstStyle/>
          <a:p>
            <a:r>
              <a:rPr lang="es-ES" altLang="en-US"/>
              <a:t>Copia y responde </a:t>
            </a:r>
            <a:r>
              <a:rPr lang="es-ES" altLang="en-US" u="sng"/>
              <a:t>Ejercicio 2</a:t>
            </a:r>
            <a:r>
              <a:rPr lang="es-ES" altLang="en-US"/>
              <a:t> p. 150 (6-8)</a:t>
            </a:r>
          </a:p>
          <a:p>
            <a:r>
              <a:rPr lang="es-ES" altLang="en-US"/>
              <a:t>Copia y completa </a:t>
            </a:r>
            <a:r>
              <a:rPr lang="es-ES" altLang="en-US" u="sng"/>
              <a:t>Ejercicio 3</a:t>
            </a:r>
            <a:r>
              <a:rPr lang="es-ES" altLang="en-US"/>
              <a:t> p. 150 (9-13)</a:t>
            </a:r>
          </a:p>
          <a:p>
            <a:r>
              <a:rPr lang="es-ES" altLang="en-US"/>
              <a:t>Copia y completa </a:t>
            </a:r>
            <a:r>
              <a:rPr lang="es-ES" altLang="en-US" u="sng"/>
              <a:t>Ejercicio 4</a:t>
            </a:r>
            <a:r>
              <a:rPr lang="es-ES" altLang="en-US"/>
              <a:t> p. 151 (14-25)</a:t>
            </a:r>
          </a:p>
          <a:p>
            <a:endParaRPr lang="es-ES" altLang="en-US"/>
          </a:p>
          <a:p>
            <a:endParaRPr lang="es-ES" altLang="en-US"/>
          </a:p>
          <a:p>
            <a:pPr>
              <a:buFontTx/>
              <a:buNone/>
            </a:pPr>
            <a:r>
              <a:rPr lang="es-ES" altLang="en-US"/>
              <a:t>WORKBOOK:</a:t>
            </a:r>
          </a:p>
          <a:p>
            <a:pPr lvl="1"/>
            <a:r>
              <a:rPr lang="es-ES" altLang="en-US"/>
              <a:t>Completa p. 4.17</a:t>
            </a:r>
            <a:endParaRPr lang="en-US" alt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3048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67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77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 Clase 802 La fecha es el 28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11 IM La fecha es el 18 de mayo del 2011</dc:title>
  <dc:creator>Helen Zumaeta</dc:creator>
  <cp:lastModifiedBy>Helen Zumaeta</cp:lastModifiedBy>
  <cp:revision>12</cp:revision>
  <cp:lastPrinted>2014-04-28T17:49:55Z</cp:lastPrinted>
  <dcterms:created xsi:type="dcterms:W3CDTF">2011-05-16T23:56:04Z</dcterms:created>
  <dcterms:modified xsi:type="dcterms:W3CDTF">2014-04-28T18:21:07Z</dcterms:modified>
</cp:coreProperties>
</file>